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6" r:id="rId5"/>
    <p:sldId id="267" r:id="rId6"/>
    <p:sldId id="265" r:id="rId7"/>
    <p:sldId id="268" r:id="rId8"/>
    <p:sldId id="261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007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A016E-12FC-4093-B97D-9A2262496E4D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CE2D-431E-4AF3-9829-4879059F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relations.uncc.edu/logo/media/brand/UNCCharlotte_Logos/Logomark.zi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ublicrelations.uncc.edu/logo/media/brand/UNCCharlotte_Logos/Logomark.zi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ublicrelations.uncc.edu/logo/media/brand/UNCCharlotte_Logos/Logomark.zi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ublicrelations.uncc.edu/logo/media/brand/UNCCharlotte_Logos/Logomark.zi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ublicrelations.uncc.edu/logo/media/brand/UNCCharlotte_Logos/Logomark.zi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ublicrelations.uncc.edu/logo/media/brand/UNCCharlotte_Logos/Logomark.zi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ublicrelations.uncc.edu/logo/media/brand/UNCCharlotte_Logos/Logomark.zip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ublicrelations.uncc.edu/logo/media/brand/UNCCharlotte_Logos/Logomark.zi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259" y="304800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Burson Building Renovation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83575" y="1219200"/>
            <a:ext cx="7422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Overview of Project Needs</a:t>
            </a:r>
            <a:endParaRPr lang="en-US" sz="4400" b="1" dirty="0">
              <a:solidFill>
                <a:srgbClr val="00009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6" name="Picture 2" descr="C:\_BTD Business Files\Chemistry Department Chair\Burson, Sherman\SLBJr photo used for portrait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041" y="2133600"/>
            <a:ext cx="2030159" cy="3069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0" descr="http://www.publicrelations.uncc.edu/logo/media/brand/UNCCharlotte_Logos/Logomark/UNCC_Logo_1c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67000"/>
            <a:ext cx="3435036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4277380"/>
            <a:ext cx="4148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 pitchFamily="18" charset="0"/>
              </a:rPr>
              <a:t>Department of Chemistry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257" y="5257800"/>
            <a:ext cx="3534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Sherman L. Burson, Jr.</a:t>
            </a:r>
          </a:p>
          <a:p>
            <a:pPr algn="ctr"/>
            <a:r>
              <a:rPr lang="en-US" sz="1600" b="1" dirty="0" smtClean="0">
                <a:latin typeface="Garamond" pitchFamily="18" charset="0"/>
              </a:rPr>
              <a:t>December 24, 1923 – December 3, 2012</a:t>
            </a:r>
            <a:endParaRPr lang="en-US" sz="1600" b="1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019800"/>
            <a:ext cx="716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Bernadette Donovan-Merkert, Professor and Chair of Chemistry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December 6, 2012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ublicrelations.uncc.edu/logo/media/brand/UNCCharlotte_Logos/Logomark/UNCC_Logo_1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23868"/>
            <a:ext cx="1905000" cy="8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5647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Major Infrastructure Needs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600200"/>
            <a:ext cx="758893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Supply more laboratories with backup power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(“emergency” power)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Increase capacity to add more hoods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(needed for research)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HVAC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ublicrelations.uncc.edu/logo/media/brand/UNCCharlotte_Logos/Logomark/UNCC_Logo_1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23868"/>
            <a:ext cx="1905000" cy="8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30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Department of Chemistry: Today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1600200"/>
            <a:ext cx="721922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14 tenured/tenure track faculty, 8 lecturers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8.5 staff members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300 undergraduate Chemistry majors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22 Master’s students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18 Doctoral students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Large service teaching load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2,457 lecture students (Fall 2011)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1,456 lab students (Fall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ublicrelations.uncc.edu/logo/media/brand/UNCCharlotte_Logos/Logomark/UNCC_Logo_1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23868"/>
            <a:ext cx="1905000" cy="8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406" y="304800"/>
            <a:ext cx="836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Department of Chemistry: The Future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1600200"/>
            <a:ext cx="794057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20-30 tenured/tenure track faculty, 10 lecturers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12-15 staff members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400 undergraduate Chemistry majors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20-25 Master’s students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25-30 Doctoral students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Larger enrollments in lecture and laboratory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courses (more sections will be needed)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Expect 3% growth per year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153" y="304800"/>
            <a:ext cx="7007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Burson Building: Second Floor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000" t="13333" r="10000" b="10000"/>
          <a:stretch>
            <a:fillRect/>
          </a:stretch>
        </p:blipFill>
        <p:spPr bwMode="auto">
          <a:xfrm>
            <a:off x="697004" y="1266265"/>
            <a:ext cx="7673791" cy="55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6002" y="304800"/>
            <a:ext cx="6340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Burson Building: First Floor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72530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ublicrelations.uncc.edu/logo/media/brand/UNCCharlotte_Logos/Logomark/UNCC_Logo_1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23868"/>
            <a:ext cx="1905000" cy="8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35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Issues to address: Teaching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1600200"/>
            <a:ext cx="831028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More laboratory teaching space needed for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“General” laboratories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More laboratory teaching space needed for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“Organic” chemistry laboratories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Bring organic chemistry laboratories to modern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safety levels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Lecture halls modernized and capacity increased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Possibly increase capacity of advanced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level labs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ublicrelations.uncc.edu/logo/media/brand/UNCCharlotte_Logos/Logomark/UNCC_Logo_1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23868"/>
            <a:ext cx="1905000" cy="8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44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Issues to address: Research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1600200"/>
            <a:ext cx="836799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More research space needed to accommodate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new faculty hires (6-7 additional faculty by 2020)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More laboratory space needed for existing faculty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(workbench/instrument space and student desk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space (graduate and undergraduate students))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Common student areas needed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ublicrelations.uncc.edu/logo/media/brand/UNCCharlotte_Logos/Logomark/UNCC_Logo_1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23868"/>
            <a:ext cx="1905000" cy="8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96546" y="30480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Issues to address: Stockroom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600200"/>
            <a:ext cx="7606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Increase stockroom capacity to support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expanded teaching and research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ublicrelations.uncc.edu/logo/media/brand/UNCCharlotte_Logos/Logomark/UNCC_Logo_1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23868"/>
            <a:ext cx="1905000" cy="8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57150">
            <a:solidFill>
              <a:srgbClr val="007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600200"/>
            <a:ext cx="587846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Renovate Main Office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Increase number of faculty offices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Common break areas needed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Common student space needed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04800"/>
            <a:ext cx="705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Issues to address: Other needs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337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Bernadette Donovan-Merkert</dc:creator>
  <cp:lastModifiedBy>Dorothy Vick</cp:lastModifiedBy>
  <cp:revision>49</cp:revision>
  <dcterms:created xsi:type="dcterms:W3CDTF">2012-12-06T00:48:36Z</dcterms:created>
  <dcterms:modified xsi:type="dcterms:W3CDTF">2012-12-06T21:11:54Z</dcterms:modified>
</cp:coreProperties>
</file>